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1" autoAdjust="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6D2AC54-43B2-496C-AC83-1A727450CB7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0504FAE-834D-478F-AE91-1ADA6C18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51" indent="-29117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694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571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49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26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04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082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960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3681431-A8FF-DA4C-9145-AF9EB1D9912F}" type="slidenum">
              <a:rPr lang="en-US" altLang="en-US" sz="1200"/>
              <a:pPr eaLnBrk="1" hangingPunct="1">
                <a:defRPr/>
              </a:pPr>
              <a:t>1</a:t>
            </a:fld>
            <a:endParaRPr lang="en-US" altLang="en-US" sz="1200"/>
          </a:p>
        </p:txBody>
      </p:sp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97" tIns="46948" rIns="93897" bIns="46948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F5158B6-3E17-3845-8BDC-5B3A9AD78522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897" tIns="46948" rIns="93897" bIns="46948"/>
          <a:lstStyle/>
          <a:p>
            <a:pPr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58726" name="Date Placeholder 1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57051" indent="-2911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64694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30571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96449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62326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3028204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94082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959960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/>
              <a:t>12/5/13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Cadre Meeting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56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76D3B-34A1-D347-8085-EE1FFECD9A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\\localhost\Volumes\CDS\Projects\Positive%20Behavioral%20Supports\Targeted%20Interventions\_Targeted%202013-14\Document6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ext Box 2"/>
          <p:cNvSpPr txBox="1">
            <a:spLocks noChangeArrowheads="1"/>
          </p:cNvSpPr>
          <p:nvPr/>
        </p:nvSpPr>
        <p:spPr bwMode="auto">
          <a:xfrm>
            <a:off x="352425" y="1920875"/>
            <a:ext cx="4343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3/Tertiary Interventions	               1-5%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</p:txBody>
      </p:sp>
      <p:sp>
        <p:nvSpPr>
          <p:cNvPr id="115714" name="Text Box 3"/>
          <p:cNvSpPr txBox="1">
            <a:spLocks noChangeArrowheads="1"/>
          </p:cNvSpPr>
          <p:nvPr/>
        </p:nvSpPr>
        <p:spPr bwMode="auto">
          <a:xfrm>
            <a:off x="4529138" y="1920875"/>
            <a:ext cx="43545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  </a:t>
            </a:r>
            <a:r>
              <a:rPr lang="en-US" sz="1600" b="1" u="sng">
                <a:latin typeface="Arial Narrow" charset="0"/>
              </a:rPr>
              <a:t>1-5%		Tier 3/Tertiary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352425" y="2974975"/>
            <a:ext cx="37338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>
                <a:latin typeface="Arial Narrow" charset="0"/>
              </a:rPr>
              <a:t>Tier 2/Secondary Interventions	      5-15%</a:t>
            </a:r>
            <a:endParaRPr lang="en-US" sz="1600" b="1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</p:txBody>
      </p:sp>
      <p:sp>
        <p:nvSpPr>
          <p:cNvPr id="115716" name="Text Box 5"/>
          <p:cNvSpPr txBox="1">
            <a:spLocks noChangeArrowheads="1"/>
          </p:cNvSpPr>
          <p:nvPr/>
        </p:nvSpPr>
        <p:spPr bwMode="auto">
          <a:xfrm>
            <a:off x="4529138" y="2971800"/>
            <a:ext cx="4583112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         </a:t>
            </a:r>
            <a:r>
              <a:rPr lang="en-US" sz="1600" b="1" u="sng">
                <a:latin typeface="Arial Narrow" charset="0"/>
              </a:rPr>
              <a:t>5-15%		Tier 2/Secondary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endParaRPr lang="en-US" sz="1400">
              <a:latin typeface="Arial Narrow" charset="0"/>
            </a:endParaRPr>
          </a:p>
        </p:txBody>
      </p:sp>
      <p:sp>
        <p:nvSpPr>
          <p:cNvPr id="115717" name="Text Box 6"/>
          <p:cNvSpPr txBox="1">
            <a:spLocks noChangeArrowheads="1"/>
          </p:cNvSpPr>
          <p:nvPr/>
        </p:nvSpPr>
        <p:spPr bwMode="auto">
          <a:xfrm>
            <a:off x="349250" y="4619625"/>
            <a:ext cx="35369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>
                <a:latin typeface="Arial Narrow" charset="0"/>
              </a:rPr>
              <a:t>Tier 1/Universal Interventions   80-90%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endParaRPr lang="en-US" sz="1600" b="1">
              <a:latin typeface="Arial Narrow" charset="0"/>
            </a:endParaRPr>
          </a:p>
          <a:p>
            <a:pPr>
              <a:buFontTx/>
              <a:buChar char="•"/>
            </a:pPr>
            <a:endParaRPr lang="en-US" sz="1600" b="1">
              <a:latin typeface="Arial Narrow" charset="0"/>
            </a:endParaRP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4529138" y="4619625"/>
            <a:ext cx="43545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	</a:t>
            </a:r>
            <a:r>
              <a:rPr lang="en-US" sz="1600" b="1" u="sng">
                <a:latin typeface="Arial Narrow" charset="0"/>
              </a:rPr>
              <a:t>80-90%	Tier 1/Universal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</p:txBody>
      </p:sp>
      <p:sp>
        <p:nvSpPr>
          <p:cNvPr id="2867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40494" y="533400"/>
            <a:ext cx="8453437" cy="762000"/>
          </a:xfr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Trebuchet MS" panose="020B0603020202020204" pitchFamily="34" charset="0"/>
              </a:rPr>
              <a:t>Reflecting on your school tiers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381000" y="1354138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>
                <a:latin typeface="Century Gothic" charset="0"/>
              </a:rPr>
              <a:t>Data and </a:t>
            </a:r>
            <a:r>
              <a:rPr lang="en-US" sz="2000" b="1" dirty="0" smtClean="0">
                <a:latin typeface="Century Gothic" charset="0"/>
              </a:rPr>
              <a:t>Support Staff</a:t>
            </a:r>
            <a:endParaRPr lang="en-US" sz="2000" b="1" dirty="0">
              <a:latin typeface="Century Gothic" charset="0"/>
            </a:endParaRP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4876800" y="1355725"/>
            <a:ext cx="4062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b="1">
                <a:latin typeface="Century Gothic" charset="0"/>
              </a:rPr>
              <a:t>Tiered Supports / Practices</a:t>
            </a:r>
          </a:p>
        </p:txBody>
      </p:sp>
      <p:grpSp>
        <p:nvGrpSpPr>
          <p:cNvPr id="115722" name="Group 11"/>
          <p:cNvGrpSpPr>
            <a:grpSpLocks/>
          </p:cNvGrpSpPr>
          <p:nvPr/>
        </p:nvGrpSpPr>
        <p:grpSpPr bwMode="auto">
          <a:xfrm>
            <a:off x="3157538" y="1952625"/>
            <a:ext cx="2667000" cy="4448175"/>
            <a:chOff x="1989" y="1230"/>
            <a:chExt cx="1680" cy="2802"/>
          </a:xfrm>
        </p:grpSpPr>
        <p:grpSp>
          <p:nvGrpSpPr>
            <p:cNvPr id="115724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115726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7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8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9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30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725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3" name="Text Box 19"/>
          <p:cNvSpPr txBox="1">
            <a:spLocks noChangeArrowheads="1"/>
          </p:cNvSpPr>
          <p:nvPr/>
        </p:nvSpPr>
        <p:spPr bwMode="auto">
          <a:xfrm>
            <a:off x="304800" y="5899150"/>
            <a:ext cx="2438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i="1">
                <a:latin typeface="Century Gothic" charset="0"/>
              </a:rPr>
              <a:t>Adapted from Illinois PBIS Network, Revised May 15, 2008. Adapted from </a:t>
            </a:r>
            <a:r>
              <a:rPr lang="ja-JP" altLang="en-US" sz="800" i="1">
                <a:latin typeface="Century Gothic" charset="0"/>
              </a:rPr>
              <a:t>“</a:t>
            </a:r>
            <a:r>
              <a:rPr lang="en-US" altLang="ja-JP" sz="800" i="1">
                <a:latin typeface="Century Gothic" charset="0"/>
              </a:rPr>
              <a:t>What is school-wide PBS?</a:t>
            </a:r>
            <a:r>
              <a:rPr lang="ja-JP" altLang="en-US" sz="800" i="1">
                <a:latin typeface="Century Gothic" charset="0"/>
              </a:rPr>
              <a:t>”</a:t>
            </a:r>
            <a:r>
              <a:rPr lang="en-US" altLang="ja-JP" sz="800" i="1">
                <a:latin typeface="Century Gothic" charset="0"/>
              </a:rPr>
              <a:t> OSEP Technical Assistance Center on Positive Behavioral Interventions and Supports.  Accessed at http://pbis.org/school-wide.htm</a:t>
            </a:r>
            <a:endParaRPr lang="en-US" sz="800" i="1">
              <a:latin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52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name: 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38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62599" y="77704"/>
            <a:ext cx="8453437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Trebuchet MS" panose="020B0603020202020204" pitchFamily="34" charset="0"/>
              </a:rPr>
              <a:t>Reflecting on your school tiers - Sample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02151"/>
              </p:ext>
            </p:extLst>
          </p:nvPr>
        </p:nvGraphicFramePr>
        <p:xfrm>
          <a:off x="304800" y="533400"/>
          <a:ext cx="86868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534400" imgH="8229600" progId="Word.Document.12">
                  <p:link updateAutomatic="1"/>
                </p:oleObj>
              </mc:Choice>
              <mc:Fallback>
                <p:oleObj name="Document" r:id="rId4" imgW="8534400" imgH="8229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533400"/>
                        <a:ext cx="86868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810000" y="533400"/>
            <a:ext cx="2057400" cy="6096000"/>
            <a:chOff x="1989" y="1230"/>
            <a:chExt cx="1680" cy="2802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71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Century Gothic</vt:lpstr>
      <vt:lpstr>Georgia</vt:lpstr>
      <vt:lpstr>Trebuchet MS</vt:lpstr>
      <vt:lpstr>Office Theme</vt:lpstr>
      <vt:lpstr>file:///\\localhost\Volumes\CDS\Projects\Positive%20Behavioral%20Supports\Targeted%20Interventions\_Targeted%202013-14\Document6!OLE_LINK3</vt:lpstr>
      <vt:lpstr>Reflecting on your school tiers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your school tiers</dc:title>
  <dc:creator>Hearn, Sarah</dc:creator>
  <cp:lastModifiedBy>Jenna Leary</cp:lastModifiedBy>
  <cp:revision>2</cp:revision>
  <cp:lastPrinted>2015-02-03T19:15:06Z</cp:lastPrinted>
  <dcterms:created xsi:type="dcterms:W3CDTF">2006-08-16T00:00:00Z</dcterms:created>
  <dcterms:modified xsi:type="dcterms:W3CDTF">2019-10-28T18:58:05Z</dcterms:modified>
</cp:coreProperties>
</file>