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8" r:id="rId3"/>
    <p:sldId id="257" r:id="rId4"/>
    <p:sldId id="259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2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err="1" smtClean="0"/>
              <a:t>Shue</a:t>
            </a:r>
            <a:r>
              <a:rPr lang="en-US" dirty="0" smtClean="0"/>
              <a:t>-Medill Middle School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3/26/2019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DE-PBS Tier 2 Networking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See also delawearepbs.org </a:t>
            </a:r>
            <a:fld id="{03B98A23-7823-484F-82F9-8210B2EAA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7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2D31F4-F7A6-4A8D-8E87-9AEC5A1E7468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A3437-7120-4733-BF6C-1593D99B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3437-7120-4733-BF6C-1593D99B58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first three min of restorative</a:t>
            </a:r>
            <a:r>
              <a:rPr lang="en-US" baseline="0" dirty="0" smtClean="0"/>
              <a:t>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3437-7120-4733-BF6C-1593D99B5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A3437-7120-4733-BF6C-1593D99B5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7EE0-8AD7-4AB2-A420-CA213793C1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BB95-599A-49FC-A816-95483ECD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vimeo.com/139254033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vimeo.com/179818336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0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36" y="3712968"/>
            <a:ext cx="3519054" cy="3600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Every Opportunity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US" sz="2800" dirty="0" smtClean="0">
                <a:solidFill>
                  <a:srgbClr val="002060"/>
                </a:solidFill>
                <a:hlinkClick r:id="rId4"/>
              </a:rPr>
              <a:t>vimeo.com/179818336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and Red Folder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en-US" sz="2800" dirty="0" smtClean="0">
                <a:solidFill>
                  <a:srgbClr val="002060"/>
                </a:solidFill>
                <a:hlinkClick r:id="rId5"/>
              </a:rPr>
              <a:t>vimeo.com/139254033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53522">
            <a:off x="5296942" y="2266182"/>
            <a:ext cx="363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BE SOMEONE’S CHAMPION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8017">
            <a:off x="8066606" y="2402368"/>
            <a:ext cx="5157912" cy="1473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79246">
            <a:off x="299065" y="385186"/>
            <a:ext cx="4129384" cy="3024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932" y="95508"/>
            <a:ext cx="7363718" cy="2078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0590" y="3304728"/>
            <a:ext cx="4829175" cy="4019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26273">
            <a:off x="8499765" y="4328665"/>
            <a:ext cx="41624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1" y="148143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5525589"/>
            <a:ext cx="2011680" cy="1201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5566" y="483326"/>
            <a:ext cx="505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IMPROVEMENT SCIENCE ROOTS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43" y="2346416"/>
            <a:ext cx="7480348" cy="4380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7405">
            <a:off x="314461" y="368783"/>
            <a:ext cx="7022704" cy="1612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8077">
            <a:off x="483065" y="3460248"/>
            <a:ext cx="3988651" cy="30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0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5500917"/>
            <a:ext cx="210312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Shue-Medill Middle School: Newark, 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0331" y="640080"/>
            <a:ext cx="4415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TAKE TWO, OWN TWO: A Tier 2 approach to managing behavior in any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45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0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5525589"/>
            <a:ext cx="2011680" cy="1201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5829" y="339634"/>
            <a:ext cx="45328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Process: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Create </a:t>
            </a:r>
            <a:r>
              <a:rPr lang="en-US" sz="4000" dirty="0" err="1" smtClean="0"/>
              <a:t>watchlist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Communicate to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Introduce tools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Provide time to meet/celebrate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Continual follow up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8092">
            <a:off x="128588" y="2424545"/>
            <a:ext cx="8047712" cy="3885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2564">
            <a:off x="-180108" y="1065534"/>
            <a:ext cx="7152899" cy="4611189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5337" y="1445935"/>
            <a:ext cx="8241080" cy="359216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5429">
            <a:off x="-61705" y="923407"/>
            <a:ext cx="6953250" cy="5829346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32595">
            <a:off x="-393714" y="1416435"/>
            <a:ext cx="7580109" cy="45084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92376">
            <a:off x="-444173" y="1122284"/>
            <a:ext cx="7718186" cy="4344005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05573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" y="392253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5500917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71" y="666206"/>
            <a:ext cx="419317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*Restorative circles (academic and non-academic) (show clip?)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*Anti-anxiety groups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*Social skills groups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*Basketball incentive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*Wise Boys mentoring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*Girl Scouts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*4H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*Lunch Bunch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*You Matter wall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*Positive postcards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lh3.googleusercontent.com/2fxo4dliWvqKd2Vwstlz5cPnysCDrZ9VG-wgv07FkpxpEqfshbiS2yzxO_5OPNaCCGKkCVBRybm7mEptntqpBzzC6oJxJW81IJL-QHQENE7k02DbtQzjKcb1EMfLsXdRRmbvh8XS_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4215837"/>
            <a:ext cx="6112808" cy="25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" y="392253"/>
            <a:ext cx="7045037" cy="704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5500917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71" y="666206"/>
            <a:ext cx="4193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1771" y="710354"/>
            <a:ext cx="41931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Tier 1 leading into Tier 2 (Trauma-Informed Teaching of SEL Competencies):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*Small Restorative Circles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*Upstairs vs Downstairs Brain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*Roster Comparison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6476">
            <a:off x="-424853" y="1050604"/>
            <a:ext cx="8015819" cy="572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1258">
            <a:off x="-470876" y="1027351"/>
            <a:ext cx="7760562" cy="54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134</Words>
  <Application>Microsoft Office PowerPoint</Application>
  <PresentationFormat>Widescreen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Christina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CHRISTINA L</dc:creator>
  <cp:lastModifiedBy>Megan Pell</cp:lastModifiedBy>
  <cp:revision>18</cp:revision>
  <cp:lastPrinted>2019-03-22T12:50:12Z</cp:lastPrinted>
  <dcterms:created xsi:type="dcterms:W3CDTF">2018-09-18T21:21:18Z</dcterms:created>
  <dcterms:modified xsi:type="dcterms:W3CDTF">2019-03-22T12:54:27Z</dcterms:modified>
</cp:coreProperties>
</file>